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9775-9C86-4BCB-A7B8-4CA67B111D48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EB38-4C96-4CC3-AE55-E42111A10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03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9775-9C86-4BCB-A7B8-4CA67B111D48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EB38-4C96-4CC3-AE55-E42111A10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14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9775-9C86-4BCB-A7B8-4CA67B111D48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EB38-4C96-4CC3-AE55-E42111A10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3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9775-9C86-4BCB-A7B8-4CA67B111D48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EB38-4C96-4CC3-AE55-E42111A10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30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9775-9C86-4BCB-A7B8-4CA67B111D48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EB38-4C96-4CC3-AE55-E42111A10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2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9775-9C86-4BCB-A7B8-4CA67B111D48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EB38-4C96-4CC3-AE55-E42111A10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3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9775-9C86-4BCB-A7B8-4CA67B111D48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EB38-4C96-4CC3-AE55-E42111A10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7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9775-9C86-4BCB-A7B8-4CA67B111D48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EB38-4C96-4CC3-AE55-E42111A10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1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9775-9C86-4BCB-A7B8-4CA67B111D48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EB38-4C96-4CC3-AE55-E42111A10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51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9775-9C86-4BCB-A7B8-4CA67B111D48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EB38-4C96-4CC3-AE55-E42111A10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03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9775-9C86-4BCB-A7B8-4CA67B111D48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EB38-4C96-4CC3-AE55-E42111A10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48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A9775-9C86-4BCB-A7B8-4CA67B111D48}" type="datetimeFigureOut">
              <a:rPr lang="en-US" smtClean="0"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2EB38-4C96-4CC3-AE55-E42111A104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6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Our Graphing Family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y =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x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slide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4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65"/>
    </mc:Choice>
    <mc:Fallback>
      <p:transition spd="slow" advTm="57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Watch what happens as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/>
              <a:t> changes!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x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19201"/>
            <a:ext cx="192456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slide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26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15"/>
    </mc:Choice>
    <mc:Fallback>
      <p:transition spd="slow" advTm="40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Watch what happens as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/>
              <a:t> changes!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x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x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19201"/>
            <a:ext cx="192456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124200"/>
            <a:ext cx="1851931" cy="1613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5096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63"/>
    </mc:Choice>
    <mc:Fallback>
      <p:transition spd="slow" advTm="336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Watch what happens as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/>
              <a:t> changes!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x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x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19201"/>
            <a:ext cx="192456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124200"/>
            <a:ext cx="1851931" cy="1613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689" y="4953000"/>
            <a:ext cx="1924567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0619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45"/>
    </mc:Choice>
    <mc:Fallback>
      <p:transition spd="slow" advTm="304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368" y="5660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x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x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19201"/>
            <a:ext cx="192456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124200"/>
            <a:ext cx="1851931" cy="1613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689" y="4953000"/>
            <a:ext cx="1924567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05400" y="1676400"/>
            <a:ext cx="3505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Remember that “m” is the slope which shows how much the line will “rise”. </a:t>
            </a:r>
          </a:p>
          <a:p>
            <a:r>
              <a:rPr lang="en-US" sz="2800" dirty="0" smtClean="0"/>
              <a:t>As you can see, as “m” increases, the rise becomes larger, so the slope will increase too!</a:t>
            </a:r>
          </a:p>
        </p:txBody>
      </p:sp>
      <p:pic>
        <p:nvPicPr>
          <p:cNvPr id="6" name="slide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22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349"/>
    </mc:Choice>
    <mc:Fallback>
      <p:transition spd="slow" advTm="123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x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x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19201"/>
            <a:ext cx="192456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124200"/>
            <a:ext cx="1851931" cy="1613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689" y="4953000"/>
            <a:ext cx="1924567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05400" y="1164134"/>
            <a:ext cx="35052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Also, remember that the slope-intercept form of a linear equation is y = mx </a:t>
            </a:r>
            <a:r>
              <a:rPr lang="en-US" sz="2800" dirty="0" smtClean="0">
                <a:solidFill>
                  <a:srgbClr val="FF0000"/>
                </a:solidFill>
              </a:rPr>
              <a:t>+ b</a:t>
            </a:r>
            <a:r>
              <a:rPr lang="en-US" sz="2800" dirty="0" smtClean="0"/>
              <a:t>, where b is the y-intercept (where the line crosses the y-axis).</a:t>
            </a:r>
          </a:p>
          <a:p>
            <a:endParaRPr lang="en-US" sz="2800" dirty="0"/>
          </a:p>
          <a:p>
            <a:r>
              <a:rPr lang="en-US" sz="2800" dirty="0" smtClean="0"/>
              <a:t>Since our equation does not have a “b”, that means b = 0, so our y-intercept will always be </a:t>
            </a:r>
            <a:r>
              <a:rPr lang="en-US" sz="2800" dirty="0" smtClean="0">
                <a:solidFill>
                  <a:srgbClr val="FF0000"/>
                </a:solidFill>
              </a:rPr>
              <a:t>(0, 0)</a:t>
            </a:r>
          </a:p>
        </p:txBody>
      </p:sp>
      <p:sp>
        <p:nvSpPr>
          <p:cNvPr id="4" name="Oval 3"/>
          <p:cNvSpPr/>
          <p:nvPr/>
        </p:nvSpPr>
        <p:spPr>
          <a:xfrm>
            <a:off x="3440565" y="57150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382583" y="3930764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382583" y="1981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24368" y="566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y =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smtClean="0"/>
              <a:t>x</a:t>
            </a:r>
            <a:endParaRPr lang="en-US" dirty="0"/>
          </a:p>
        </p:txBody>
      </p:sp>
      <p:pic>
        <p:nvPicPr>
          <p:cNvPr id="7" name="slide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469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652"/>
    </mc:Choice>
    <mc:Fallback>
      <p:transition spd="slow" advTm="196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1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Can you predict what y = </a:t>
            </a:r>
            <a:r>
              <a:rPr lang="en-US" sz="3600" dirty="0" smtClean="0">
                <a:solidFill>
                  <a:srgbClr val="FF0000"/>
                </a:solidFill>
              </a:rPr>
              <a:t>4</a:t>
            </a:r>
            <a:r>
              <a:rPr lang="en-US" sz="3600" dirty="0" smtClean="0"/>
              <a:t>x will look like?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x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x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19201"/>
            <a:ext cx="192456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124200"/>
            <a:ext cx="1851931" cy="1613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689" y="4953000"/>
            <a:ext cx="1924567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81200"/>
            <a:ext cx="3619500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slide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90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379"/>
    </mc:Choice>
    <mc:Fallback>
      <p:transition spd="slow" advTm="103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4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Can you predict what y = </a:t>
            </a:r>
            <a:r>
              <a:rPr lang="en-US" sz="3600" dirty="0" smtClean="0">
                <a:solidFill>
                  <a:srgbClr val="FF0000"/>
                </a:solidFill>
              </a:rPr>
              <a:t>4</a:t>
            </a:r>
            <a:r>
              <a:rPr lang="en-US" sz="3600" dirty="0" smtClean="0"/>
              <a:t>x will look like?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x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x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 =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19201"/>
            <a:ext cx="192456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124200"/>
            <a:ext cx="1851931" cy="1613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689" y="4953000"/>
            <a:ext cx="1924567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81200"/>
            <a:ext cx="3619500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46320" y="5334000"/>
            <a:ext cx="39928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Did you predict correctly?</a:t>
            </a:r>
          </a:p>
          <a:p>
            <a:r>
              <a:rPr lang="en-US" sz="2000" dirty="0" smtClean="0"/>
              <a:t>If you did, you understand what our graphing family looks like!</a:t>
            </a:r>
            <a:endParaRPr lang="en-US" sz="20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410325" y="2329610"/>
            <a:ext cx="552450" cy="24907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slide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483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933"/>
    </mc:Choice>
    <mc:Fallback>
      <p:transition spd="slow" advTm="109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193</Words>
  <Application>Microsoft Office PowerPoint</Application>
  <PresentationFormat>On-screen Show (4:3)</PresentationFormat>
  <Paragraphs>34</Paragraphs>
  <Slides>8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Our Graphing Family</vt:lpstr>
      <vt:lpstr>Watch what happens as m changes!</vt:lpstr>
      <vt:lpstr>Watch what happens as m changes!</vt:lpstr>
      <vt:lpstr>Watch what happens as m changes!</vt:lpstr>
      <vt:lpstr>y = mx</vt:lpstr>
      <vt:lpstr>PowerPoint Presentation</vt:lpstr>
      <vt:lpstr>Can you predict what y = 4x will look like?</vt:lpstr>
      <vt:lpstr>Can you predict what y = 4x will look like?</vt:lpstr>
    </vt:vector>
  </TitlesOfParts>
  <Company>San Diego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Graphing Family</dc:title>
  <dc:creator>Allinger Terry</dc:creator>
  <cp:lastModifiedBy>Allinger Terry</cp:lastModifiedBy>
  <cp:revision>5</cp:revision>
  <dcterms:created xsi:type="dcterms:W3CDTF">2012-10-27T13:29:59Z</dcterms:created>
  <dcterms:modified xsi:type="dcterms:W3CDTF">2012-10-27T14:06:02Z</dcterms:modified>
</cp:coreProperties>
</file>